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11ade26a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2eeba637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70ed7cf1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77a5ec22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2e31e98c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4edbfe05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3a820a4b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4d0222b5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4734c092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584ed5c3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1fb42280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6b4511c2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2f71dfef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3910e93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2853d6b9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1836205e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98707bd.pn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d0e2e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591dee08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3bf67ced.pn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3383ca5c.jpe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115a7870.pn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4a9909f6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5d24dc3e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b56655d1bbd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23c8180b.jpe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25a28c87.png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b5661ef79a38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May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$50,593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$550,000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$50,593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-48.60%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($98,436)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177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-6.84%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$491,269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110.17%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($233,752)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$305,089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$714,626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$832,234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$1,110,142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$35,524,545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$20,838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$926,772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$70,434,676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$49,602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$5,555,465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$62,333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$46,340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$4,300 - $182,351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$62,333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361.10%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($13,518)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-23.08%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$1,077,203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1524.87%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($66,295)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$373,999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$1,036,086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$21,757,799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79535"/>
                <a:gridCol w="951906"/>
                <a:gridCol w="1184649"/>
                <a:gridCol w="16583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WATERMAN-KINGSBURY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HURLEY, MARIA YADIRA &amp; JOHN L PRATER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BULLOCK, JAMES R &amp; DAN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$182,351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BURKE, TIMOTHY ROBERT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BERNSTEIN, CAROLYN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RUWITCH, THOMAS E &amp; MELISSA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$33,050,561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$79,349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$1,900 - $370,462,221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$33,050,561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270515.11%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($12,213)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111.54%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$7,226,885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44658.21%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($16,146)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1115344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$131,082,701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$393,248,102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$373,181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$3,358,633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$393,296,978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$81,161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$4,382,705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15619"/>
                <a:gridCol w="1005931"/>
                <a:gridCol w="1184649"/>
                <a:gridCol w="195361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BIG BRICK BUILDINGS ML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6030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$370,462,221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$22,355,881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PAGEDALE CONGREGATION OF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RON RAMMAHA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$1,831,648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$1,330,804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301-331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RAINEY, TERESA &amp; SHAUN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5830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BONAN, F WILLIAM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6159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AYERS, CAMERON &amp; REBECCA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SCHOENFELD, KING &amp; DEANNA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6124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HESS, ROBERT J &amp; BEATRIZ ANGELICA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$6,250 - $10,840,000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$5,423,125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16088.43%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($33,500)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114.29%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$746,922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377.22%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($156,514)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$10,846,250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$73,758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$442,550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$9,684,000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$431,353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$13,803,283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443246"/>
                <a:gridCol w="951906"/>
                <a:gridCol w="1184649"/>
                <a:gridCol w="15963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DELMAR DIVINE MASTER LANDLORD COMMER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MABS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$3,200 - $3,200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$3,200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-12.50%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$76,225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19.90%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($63,575)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$75,353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$1,205,650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$50,593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$1,871,949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$373,999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$9,590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$76,716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$33,050,561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$396,606,735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$10,846,250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$76,803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$1,305,650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$502,506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$111,556,362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$947,426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$21,790,799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$217,359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$12,172,106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$6,414,350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$397,689,683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$45,322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$362,577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$583,654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$23,929,833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805591"/>
                <a:gridCol w="951906"/>
                <a:gridCol w="1184649"/>
                <a:gridCol w="1464185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MDE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5166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$10,500 - $10,500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$10,500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$62,700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8260.00%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($750)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914117"/>
                <a:gridCol w="951906"/>
                <a:gridCol w="1184649"/>
                <a:gridCol w="141002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BOOKER, RICHARD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($15,000)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-88.32%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$9,590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$3,633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$450 - $26,000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$1,350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-92.77%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($18,667)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-64.71%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$40,013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($178,321)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$56,686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$283,431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13709"/>
                <a:gridCol w="967459"/>
                <a:gridCol w="1184649"/>
                <a:gridCol w="17669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FLOWERS, DEAUN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915 PENDLETON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PATTERSON, SHARON E &amp; NICHOLE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1318 N NEWSTEAD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$9,590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-17.08%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($11,565)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-38.46%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$127,077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-9.58%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($140,536)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$32,716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$271,116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$4,337,850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$911,449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$5,468,693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$69,575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$2,365,563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24555"/>
                <a:gridCol w="1005931"/>
                <a:gridCol w="1184649"/>
                <a:gridCol w="181350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POPEK, JACOB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4440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LONI PROPERTIES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4121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CITY DOGS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4322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SPENCER REAL ESTATE 763 NORTH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CROSSFACE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4243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MCNALLY, SHANNON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4455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TROUTS LANDING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4234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PRIME PORCH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4412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2020-07-15T15:03:34Z</dcterms:modified>
  <cp:category/>
</cp:coreProperties>
</file>